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4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BD7D33-5590-4610-A3F9-96B615B085B5}" v="2" dt="2025-01-17T14:34:48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rezione BorgiGroup" userId="56101625-54f2-4e46-bfba-7564444a156f" providerId="ADAL" clId="{44BD7D33-5590-4610-A3F9-96B615B085B5}"/>
    <pc:docChg chg="custSel addSld delSld modSld">
      <pc:chgData name="Direzione BorgiGroup" userId="56101625-54f2-4e46-bfba-7564444a156f" providerId="ADAL" clId="{44BD7D33-5590-4610-A3F9-96B615B085B5}" dt="2025-01-30T10:58:27.602" v="256" actId="1076"/>
      <pc:docMkLst>
        <pc:docMk/>
      </pc:docMkLst>
      <pc:sldChg chg="addSp modSp mod">
        <pc:chgData name="Direzione BorgiGroup" userId="56101625-54f2-4e46-bfba-7564444a156f" providerId="ADAL" clId="{44BD7D33-5590-4610-A3F9-96B615B085B5}" dt="2025-01-17T14:43:03.984" v="232" actId="1076"/>
        <pc:sldMkLst>
          <pc:docMk/>
          <pc:sldMk cId="2333029488" sldId="256"/>
        </pc:sldMkLst>
        <pc:spChg chg="mod">
          <ac:chgData name="Direzione BorgiGroup" userId="56101625-54f2-4e46-bfba-7564444a156f" providerId="ADAL" clId="{44BD7D33-5590-4610-A3F9-96B615B085B5}" dt="2025-01-17T14:43:03.984" v="232" actId="1076"/>
          <ac:spMkLst>
            <pc:docMk/>
            <pc:sldMk cId="2333029488" sldId="256"/>
            <ac:spMk id="4" creationId="{CFB660E8-CD8B-055B-DFDD-89FBEE08E170}"/>
          </ac:spMkLst>
        </pc:spChg>
        <pc:spChg chg="mod">
          <ac:chgData name="Direzione BorgiGroup" userId="56101625-54f2-4e46-bfba-7564444a156f" providerId="ADAL" clId="{44BD7D33-5590-4610-A3F9-96B615B085B5}" dt="2025-01-17T13:35:16.685" v="27" actId="164"/>
          <ac:spMkLst>
            <pc:docMk/>
            <pc:sldMk cId="2333029488" sldId="256"/>
            <ac:spMk id="6" creationId="{D6F450CB-E0D0-806F-BF5A-53C5D0379C83}"/>
          </ac:spMkLst>
        </pc:spChg>
        <pc:spChg chg="mod">
          <ac:chgData name="Direzione BorgiGroup" userId="56101625-54f2-4e46-bfba-7564444a156f" providerId="ADAL" clId="{44BD7D33-5590-4610-A3F9-96B615B085B5}" dt="2025-01-17T13:35:16.685" v="27" actId="164"/>
          <ac:spMkLst>
            <pc:docMk/>
            <pc:sldMk cId="2333029488" sldId="256"/>
            <ac:spMk id="7" creationId="{2242A6BD-2083-95EB-87E4-53D25E462349}"/>
          </ac:spMkLst>
        </pc:spChg>
        <pc:spChg chg="mod">
          <ac:chgData name="Direzione BorgiGroup" userId="56101625-54f2-4e46-bfba-7564444a156f" providerId="ADAL" clId="{44BD7D33-5590-4610-A3F9-96B615B085B5}" dt="2025-01-17T13:35:16.685" v="27" actId="164"/>
          <ac:spMkLst>
            <pc:docMk/>
            <pc:sldMk cId="2333029488" sldId="256"/>
            <ac:spMk id="9" creationId="{4E70C283-AB30-5C72-A6A6-7CFC1929C21D}"/>
          </ac:spMkLst>
        </pc:spChg>
        <pc:spChg chg="mod">
          <ac:chgData name="Direzione BorgiGroup" userId="56101625-54f2-4e46-bfba-7564444a156f" providerId="ADAL" clId="{44BD7D33-5590-4610-A3F9-96B615B085B5}" dt="2025-01-17T13:35:16.685" v="27" actId="164"/>
          <ac:spMkLst>
            <pc:docMk/>
            <pc:sldMk cId="2333029488" sldId="256"/>
            <ac:spMk id="11" creationId="{DD35873B-6FC3-6EFA-45A8-D7A8F9633EAF}"/>
          </ac:spMkLst>
        </pc:spChg>
        <pc:spChg chg="mod">
          <ac:chgData name="Direzione BorgiGroup" userId="56101625-54f2-4e46-bfba-7564444a156f" providerId="ADAL" clId="{44BD7D33-5590-4610-A3F9-96B615B085B5}" dt="2025-01-17T13:35:16.685" v="27" actId="164"/>
          <ac:spMkLst>
            <pc:docMk/>
            <pc:sldMk cId="2333029488" sldId="256"/>
            <ac:spMk id="13" creationId="{1EF56E78-662B-2922-B374-BFF692C71594}"/>
          </ac:spMkLst>
        </pc:spChg>
        <pc:spChg chg="mod">
          <ac:chgData name="Direzione BorgiGroup" userId="56101625-54f2-4e46-bfba-7564444a156f" providerId="ADAL" clId="{44BD7D33-5590-4610-A3F9-96B615B085B5}" dt="2025-01-17T14:23:22.289" v="102" actId="20577"/>
          <ac:spMkLst>
            <pc:docMk/>
            <pc:sldMk cId="2333029488" sldId="256"/>
            <ac:spMk id="14" creationId="{B73E7E62-659A-F0B3-F738-10BC93EF5D87}"/>
          </ac:spMkLst>
        </pc:spChg>
        <pc:grpChg chg="add mod">
          <ac:chgData name="Direzione BorgiGroup" userId="56101625-54f2-4e46-bfba-7564444a156f" providerId="ADAL" clId="{44BD7D33-5590-4610-A3F9-96B615B085B5}" dt="2025-01-17T13:35:38.532" v="32" actId="14100"/>
          <ac:grpSpMkLst>
            <pc:docMk/>
            <pc:sldMk cId="2333029488" sldId="256"/>
            <ac:grpSpMk id="2" creationId="{F61FE06D-CE61-0496-DC43-4DA5B05005E3}"/>
          </ac:grpSpMkLst>
        </pc:grpChg>
        <pc:picChg chg="mod">
          <ac:chgData name="Direzione BorgiGroup" userId="56101625-54f2-4e46-bfba-7564444a156f" providerId="ADAL" clId="{44BD7D33-5590-4610-A3F9-96B615B085B5}" dt="2025-01-17T13:35:43.049" v="33" actId="14100"/>
          <ac:picMkLst>
            <pc:docMk/>
            <pc:sldMk cId="2333029488" sldId="256"/>
            <ac:picMk id="3" creationId="{8BFC105A-D910-38D0-4026-92A8E3A425CC}"/>
          </ac:picMkLst>
        </pc:picChg>
      </pc:sldChg>
      <pc:sldChg chg="addSp delSp modSp del mod">
        <pc:chgData name="Direzione BorgiGroup" userId="56101625-54f2-4e46-bfba-7564444a156f" providerId="ADAL" clId="{44BD7D33-5590-4610-A3F9-96B615B085B5}" dt="2025-01-17T14:44:43.807" v="252" actId="2696"/>
        <pc:sldMkLst>
          <pc:docMk/>
          <pc:sldMk cId="2125080283" sldId="257"/>
        </pc:sldMkLst>
      </pc:sldChg>
      <pc:sldChg chg="addSp modSp del mod">
        <pc:chgData name="Direzione BorgiGroup" userId="56101625-54f2-4e46-bfba-7564444a156f" providerId="ADAL" clId="{44BD7D33-5590-4610-A3F9-96B615B085B5}" dt="2025-01-17T14:44:39.572" v="251" actId="2696"/>
        <pc:sldMkLst>
          <pc:docMk/>
          <pc:sldMk cId="4096088208" sldId="259"/>
        </pc:sldMkLst>
      </pc:sldChg>
      <pc:sldChg chg="delSp modSp mod">
        <pc:chgData name="Direzione BorgiGroup" userId="56101625-54f2-4e46-bfba-7564444a156f" providerId="ADAL" clId="{44BD7D33-5590-4610-A3F9-96B615B085B5}" dt="2025-01-17T14:42:57.093" v="231" actId="1076"/>
        <pc:sldMkLst>
          <pc:docMk/>
          <pc:sldMk cId="152805503" sldId="260"/>
        </pc:sldMkLst>
        <pc:spChg chg="mod">
          <ac:chgData name="Direzione BorgiGroup" userId="56101625-54f2-4e46-bfba-7564444a156f" providerId="ADAL" clId="{44BD7D33-5590-4610-A3F9-96B615B085B5}" dt="2025-01-17T14:42:54.124" v="230" actId="1076"/>
          <ac:spMkLst>
            <pc:docMk/>
            <pc:sldMk cId="152805503" sldId="260"/>
            <ac:spMk id="6" creationId="{5095D1E5-C762-CB4E-A113-A186F4BBCD42}"/>
          </ac:spMkLst>
        </pc:spChg>
        <pc:spChg chg="mod">
          <ac:chgData name="Direzione BorgiGroup" userId="56101625-54f2-4e46-bfba-7564444a156f" providerId="ADAL" clId="{44BD7D33-5590-4610-A3F9-96B615B085B5}" dt="2025-01-17T14:42:57.093" v="231" actId="1076"/>
          <ac:spMkLst>
            <pc:docMk/>
            <pc:sldMk cId="152805503" sldId="260"/>
            <ac:spMk id="7" creationId="{F8B29F16-27DD-66C7-E797-5E5E6ACDAEF4}"/>
          </ac:spMkLst>
        </pc:spChg>
      </pc:sldChg>
      <pc:sldChg chg="delSp modSp mod">
        <pc:chgData name="Direzione BorgiGroup" userId="56101625-54f2-4e46-bfba-7564444a156f" providerId="ADAL" clId="{44BD7D33-5590-4610-A3F9-96B615B085B5}" dt="2025-01-17T14:43:15.751" v="234" actId="1076"/>
        <pc:sldMkLst>
          <pc:docMk/>
          <pc:sldMk cId="1028407879" sldId="261"/>
        </pc:sldMkLst>
        <pc:spChg chg="mod">
          <ac:chgData name="Direzione BorgiGroup" userId="56101625-54f2-4e46-bfba-7564444a156f" providerId="ADAL" clId="{44BD7D33-5590-4610-A3F9-96B615B085B5}" dt="2025-01-17T14:43:12.218" v="233" actId="1076"/>
          <ac:spMkLst>
            <pc:docMk/>
            <pc:sldMk cId="1028407879" sldId="261"/>
            <ac:spMk id="2" creationId="{6D6F28C0-8C4B-6FCC-6B22-0B14F66B8B2C}"/>
          </ac:spMkLst>
        </pc:spChg>
        <pc:spChg chg="mod">
          <ac:chgData name="Direzione BorgiGroup" userId="56101625-54f2-4e46-bfba-7564444a156f" providerId="ADAL" clId="{44BD7D33-5590-4610-A3F9-96B615B085B5}" dt="2025-01-17T14:43:15.751" v="234" actId="1076"/>
          <ac:spMkLst>
            <pc:docMk/>
            <pc:sldMk cId="1028407879" sldId="261"/>
            <ac:spMk id="6" creationId="{B6DBB93D-5FAA-4DED-CA80-8C4C26DC66D1}"/>
          </ac:spMkLst>
        </pc:spChg>
      </pc:sldChg>
      <pc:sldChg chg="delSp modSp mod">
        <pc:chgData name="Direzione BorgiGroup" userId="56101625-54f2-4e46-bfba-7564444a156f" providerId="ADAL" clId="{44BD7D33-5590-4610-A3F9-96B615B085B5}" dt="2025-01-17T14:43:24.455" v="236" actId="1076"/>
        <pc:sldMkLst>
          <pc:docMk/>
          <pc:sldMk cId="3745316050" sldId="262"/>
        </pc:sldMkLst>
        <pc:spChg chg="mod">
          <ac:chgData name="Direzione BorgiGroup" userId="56101625-54f2-4e46-bfba-7564444a156f" providerId="ADAL" clId="{44BD7D33-5590-4610-A3F9-96B615B085B5}" dt="2025-01-17T14:43:24.455" v="236" actId="1076"/>
          <ac:spMkLst>
            <pc:docMk/>
            <pc:sldMk cId="3745316050" sldId="262"/>
            <ac:spMk id="7" creationId="{E46D4DCB-4888-6C1F-8B28-0E6EE72DF5D9}"/>
          </ac:spMkLst>
        </pc:spChg>
      </pc:sldChg>
      <pc:sldChg chg="delSp modSp add mod">
        <pc:chgData name="Direzione BorgiGroup" userId="56101625-54f2-4e46-bfba-7564444a156f" providerId="ADAL" clId="{44BD7D33-5590-4610-A3F9-96B615B085B5}" dt="2025-01-17T14:43:31.425" v="238" actId="1076"/>
        <pc:sldMkLst>
          <pc:docMk/>
          <pc:sldMk cId="810546925" sldId="263"/>
        </pc:sldMkLst>
        <pc:spChg chg="mod">
          <ac:chgData name="Direzione BorgiGroup" userId="56101625-54f2-4e46-bfba-7564444a156f" providerId="ADAL" clId="{44BD7D33-5590-4610-A3F9-96B615B085B5}" dt="2025-01-17T14:43:31.425" v="238" actId="1076"/>
          <ac:spMkLst>
            <pc:docMk/>
            <pc:sldMk cId="810546925" sldId="263"/>
            <ac:spMk id="7" creationId="{C0E8D13B-4CB5-B02E-0E14-BD3AA6203227}"/>
          </ac:spMkLst>
        </pc:spChg>
      </pc:sldChg>
      <pc:sldChg chg="delSp modSp add mod">
        <pc:chgData name="Direzione BorgiGroup" userId="56101625-54f2-4e46-bfba-7564444a156f" providerId="ADAL" clId="{44BD7D33-5590-4610-A3F9-96B615B085B5}" dt="2025-01-17T14:43:38.285" v="240" actId="1076"/>
        <pc:sldMkLst>
          <pc:docMk/>
          <pc:sldMk cId="3490657082" sldId="264"/>
        </pc:sldMkLst>
        <pc:spChg chg="mod">
          <ac:chgData name="Direzione BorgiGroup" userId="56101625-54f2-4e46-bfba-7564444a156f" providerId="ADAL" clId="{44BD7D33-5590-4610-A3F9-96B615B085B5}" dt="2025-01-17T14:43:38.285" v="240" actId="1076"/>
          <ac:spMkLst>
            <pc:docMk/>
            <pc:sldMk cId="3490657082" sldId="264"/>
            <ac:spMk id="7" creationId="{FD126DA6-DC11-386F-DBCD-9FB1BA16B10D}"/>
          </ac:spMkLst>
        </pc:spChg>
      </pc:sldChg>
      <pc:sldChg chg="delSp modSp add mod">
        <pc:chgData name="Direzione BorgiGroup" userId="56101625-54f2-4e46-bfba-7564444a156f" providerId="ADAL" clId="{44BD7D33-5590-4610-A3F9-96B615B085B5}" dt="2025-01-17T14:43:48.943" v="242" actId="1076"/>
        <pc:sldMkLst>
          <pc:docMk/>
          <pc:sldMk cId="284095357" sldId="265"/>
        </pc:sldMkLst>
        <pc:spChg chg="mod">
          <ac:chgData name="Direzione BorgiGroup" userId="56101625-54f2-4e46-bfba-7564444a156f" providerId="ADAL" clId="{44BD7D33-5590-4610-A3F9-96B615B085B5}" dt="2025-01-17T14:43:48.943" v="242" actId="1076"/>
          <ac:spMkLst>
            <pc:docMk/>
            <pc:sldMk cId="284095357" sldId="265"/>
            <ac:spMk id="7" creationId="{44AAC19B-A800-22B1-7BA8-9EFC667B020C}"/>
          </ac:spMkLst>
        </pc:spChg>
      </pc:sldChg>
      <pc:sldChg chg="delSp modSp add mod">
        <pc:chgData name="Direzione BorgiGroup" userId="56101625-54f2-4e46-bfba-7564444a156f" providerId="ADAL" clId="{44BD7D33-5590-4610-A3F9-96B615B085B5}" dt="2025-01-30T10:58:12.084" v="254" actId="1076"/>
        <pc:sldMkLst>
          <pc:docMk/>
          <pc:sldMk cId="968630702" sldId="266"/>
        </pc:sldMkLst>
        <pc:spChg chg="del">
          <ac:chgData name="Direzione BorgiGroup" userId="56101625-54f2-4e46-bfba-7564444a156f" providerId="ADAL" clId="{44BD7D33-5590-4610-A3F9-96B615B085B5}" dt="2025-01-30T10:58:07.538" v="253" actId="478"/>
          <ac:spMkLst>
            <pc:docMk/>
            <pc:sldMk cId="968630702" sldId="266"/>
            <ac:spMk id="4" creationId="{7C1DA314-ADDF-62BF-FB46-A24B971F147F}"/>
          </ac:spMkLst>
        </pc:spChg>
        <pc:spChg chg="mod">
          <ac:chgData name="Direzione BorgiGroup" userId="56101625-54f2-4e46-bfba-7564444a156f" providerId="ADAL" clId="{44BD7D33-5590-4610-A3F9-96B615B085B5}" dt="2025-01-30T10:58:12.084" v="254" actId="1076"/>
          <ac:spMkLst>
            <pc:docMk/>
            <pc:sldMk cId="968630702" sldId="266"/>
            <ac:spMk id="7" creationId="{A81E151E-0010-B5E9-6D59-F5FC4AD5086C}"/>
          </ac:spMkLst>
        </pc:spChg>
      </pc:sldChg>
      <pc:sldChg chg="delSp modSp add mod">
        <pc:chgData name="Direzione BorgiGroup" userId="56101625-54f2-4e46-bfba-7564444a156f" providerId="ADAL" clId="{44BD7D33-5590-4610-A3F9-96B615B085B5}" dt="2025-01-17T14:43:58.522" v="244" actId="1076"/>
        <pc:sldMkLst>
          <pc:docMk/>
          <pc:sldMk cId="3034601124" sldId="267"/>
        </pc:sldMkLst>
        <pc:spChg chg="mod">
          <ac:chgData name="Direzione BorgiGroup" userId="56101625-54f2-4e46-bfba-7564444a156f" providerId="ADAL" clId="{44BD7D33-5590-4610-A3F9-96B615B085B5}" dt="2025-01-17T14:43:58.522" v="244" actId="1076"/>
          <ac:spMkLst>
            <pc:docMk/>
            <pc:sldMk cId="3034601124" sldId="267"/>
            <ac:spMk id="7" creationId="{99AEB051-21B2-9D59-BFF7-3AB3BED3CA8E}"/>
          </ac:spMkLst>
        </pc:spChg>
      </pc:sldChg>
      <pc:sldChg chg="delSp modSp add mod">
        <pc:chgData name="Direzione BorgiGroup" userId="56101625-54f2-4e46-bfba-7564444a156f" providerId="ADAL" clId="{44BD7D33-5590-4610-A3F9-96B615B085B5}" dt="2025-01-30T10:58:27.602" v="256" actId="1076"/>
        <pc:sldMkLst>
          <pc:docMk/>
          <pc:sldMk cId="2825748000" sldId="268"/>
        </pc:sldMkLst>
        <pc:spChg chg="del">
          <ac:chgData name="Direzione BorgiGroup" userId="56101625-54f2-4e46-bfba-7564444a156f" providerId="ADAL" clId="{44BD7D33-5590-4610-A3F9-96B615B085B5}" dt="2025-01-30T10:58:23.107" v="255" actId="478"/>
          <ac:spMkLst>
            <pc:docMk/>
            <pc:sldMk cId="2825748000" sldId="268"/>
            <ac:spMk id="4" creationId="{8D67E6D5-B0A4-1DDB-E4AB-5148EB3A4FF9}"/>
          </ac:spMkLst>
        </pc:spChg>
        <pc:spChg chg="mod">
          <ac:chgData name="Direzione BorgiGroup" userId="56101625-54f2-4e46-bfba-7564444a156f" providerId="ADAL" clId="{44BD7D33-5590-4610-A3F9-96B615B085B5}" dt="2025-01-30T10:58:27.602" v="256" actId="1076"/>
          <ac:spMkLst>
            <pc:docMk/>
            <pc:sldMk cId="2825748000" sldId="268"/>
            <ac:spMk id="7" creationId="{DBBE0B36-FD2F-A913-4AF4-AE0F4D0A272E}"/>
          </ac:spMkLst>
        </pc:spChg>
      </pc:sldChg>
      <pc:sldChg chg="delSp modSp add mod">
        <pc:chgData name="Direzione BorgiGroup" userId="56101625-54f2-4e46-bfba-7564444a156f" providerId="ADAL" clId="{44BD7D33-5590-4610-A3F9-96B615B085B5}" dt="2025-01-17T14:44:07.054" v="246" actId="1076"/>
        <pc:sldMkLst>
          <pc:docMk/>
          <pc:sldMk cId="1268955576" sldId="269"/>
        </pc:sldMkLst>
        <pc:spChg chg="mod">
          <ac:chgData name="Direzione BorgiGroup" userId="56101625-54f2-4e46-bfba-7564444a156f" providerId="ADAL" clId="{44BD7D33-5590-4610-A3F9-96B615B085B5}" dt="2025-01-17T14:44:07.054" v="246" actId="1076"/>
          <ac:spMkLst>
            <pc:docMk/>
            <pc:sldMk cId="1268955576" sldId="269"/>
            <ac:spMk id="7" creationId="{BDB4B4A8-FEB7-F1CF-66A4-45DC293C3F39}"/>
          </ac:spMkLst>
        </pc:spChg>
      </pc:sldChg>
      <pc:sldChg chg="delSp modSp add mod">
        <pc:chgData name="Direzione BorgiGroup" userId="56101625-54f2-4e46-bfba-7564444a156f" providerId="ADAL" clId="{44BD7D33-5590-4610-A3F9-96B615B085B5}" dt="2025-01-17T14:44:14.072" v="248" actId="1076"/>
        <pc:sldMkLst>
          <pc:docMk/>
          <pc:sldMk cId="4023598462" sldId="270"/>
        </pc:sldMkLst>
        <pc:spChg chg="mod">
          <ac:chgData name="Direzione BorgiGroup" userId="56101625-54f2-4e46-bfba-7564444a156f" providerId="ADAL" clId="{44BD7D33-5590-4610-A3F9-96B615B085B5}" dt="2025-01-17T14:44:14.072" v="248" actId="1076"/>
          <ac:spMkLst>
            <pc:docMk/>
            <pc:sldMk cId="4023598462" sldId="270"/>
            <ac:spMk id="7" creationId="{BE467ACF-6351-77BD-A49B-D68ED19EEBF7}"/>
          </ac:spMkLst>
        </pc:spChg>
      </pc:sldChg>
      <pc:sldChg chg="delSp modSp add mod">
        <pc:chgData name="Direzione BorgiGroup" userId="56101625-54f2-4e46-bfba-7564444a156f" providerId="ADAL" clId="{44BD7D33-5590-4610-A3F9-96B615B085B5}" dt="2025-01-17T14:44:22.244" v="250" actId="1076"/>
        <pc:sldMkLst>
          <pc:docMk/>
          <pc:sldMk cId="371791738" sldId="271"/>
        </pc:sldMkLst>
        <pc:spChg chg="mod">
          <ac:chgData name="Direzione BorgiGroup" userId="56101625-54f2-4e46-bfba-7564444a156f" providerId="ADAL" clId="{44BD7D33-5590-4610-A3F9-96B615B085B5}" dt="2025-01-17T14:44:22.244" v="250" actId="1076"/>
          <ac:spMkLst>
            <pc:docMk/>
            <pc:sldMk cId="371791738" sldId="271"/>
            <ac:spMk id="7" creationId="{76BF5507-F9F9-0890-E51E-DBBBBC94316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D35078-5769-B8AA-ABAB-75AE5E077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F09A146-8C64-665E-43E9-3070369993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F4117-DEC3-34E0-3B3B-7DCD2E45A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187A94-DE62-37C8-B6BE-817FA77C0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F880D9-28F5-4155-2716-04254444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87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FE4EE-11F7-3C07-1078-A92956889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D32D0AB-A34D-DC3A-C9F2-DE06FA01C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E58F7F-6B22-3999-C3C5-5869B2D3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F14E0D-7144-09DD-96D4-B9D60D730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376173-3F2E-9334-0012-4AD74975A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87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0B4BE6E-3659-DB6F-A49D-1EDA8E7B9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AA40D7D-DD90-A709-40F3-FF22B9950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05F7C7-A5DF-159E-5B81-33B690A6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A9749E-E316-C1C1-D0A6-41BF5781D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C72974-B3BC-F7AD-4DC4-D01FE66E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038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59C251-30DB-84D8-8C66-270A84F46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EEFB31-6739-E6A8-73E1-8AF7B12A1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96CA8D-231A-488A-762A-2E30A7AE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122A09-325D-872A-FA36-20261015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15DF18-23F7-7D34-587A-786336BAA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538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460F2F-74AD-6ECC-4B97-59D23049D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0DC2EF-4044-9A4A-FBF1-54FD82DA8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F82D76-FB61-49E9-26E0-CF2E700E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A34C99-D83E-D606-D2D9-5F21366B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C98316-2CA9-3F92-19A8-40B09104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57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176BD3-383A-82A7-5C0B-26C8EA217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5080D1-9146-625F-34FD-408641B86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58EA78-A754-F39E-51FC-C1AAC5B4B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3A8C82-C5B3-CB54-98F3-D48D5790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6F1A54-F70B-EF17-0AA1-A4D6D31D8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76EDAC-2F01-7AE7-B27F-1AD2158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13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6C36B6-EA8E-81FC-B5A3-97AEB1935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CA7558-6358-02B8-5C9F-2020BDF2D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D4D0E2-774E-E487-D459-6C83CD503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CC1999E-557C-BE2A-E711-7847FDA4C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ADCFDEE-D3AA-12E3-1DB9-4632FCEDD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F7B1285-692C-7EAF-63E0-21F36E7BC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0536599-C2F6-5885-8638-03ED5EE91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EFF8ABB-2350-CC77-C3AC-EFF6F9D4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69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231341-D5E6-C21D-0F34-990AF708A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801C22-4693-585D-A4CE-A302451CD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6DEF6E-986F-571F-6952-1A018E68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D136956-A0A3-2DEF-F0DE-2594F3A0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29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5C64AD5-53AB-6A90-BD19-1362C6484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D852363-5ACC-5358-21F4-78AD8D0F2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D9F794-0424-816A-2A22-988C260A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47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636DC4-C5FC-5495-4357-78A8B781A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15343D-73C3-1001-5612-32BD0F835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BC9F4D-3D28-DDE9-3A67-8EDDDE3B1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D94330-6AF2-BAE5-1D72-022BD25E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4B2936-2BFA-0E9E-2409-E6544D07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F90826-77B5-DBD1-B696-FE2345015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62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517D42-3258-43C0-54BD-A155E6600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975E90A-DCB7-EAC9-977E-CD8006850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B30EC5-87A1-7292-429F-FC6BF1BDA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2D5F74-76FD-BCC7-5D35-BC8246F4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701E55-CE1F-E74D-0D93-6EDF7E409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0ECEFA-A204-8B03-C58B-A5A16C5F9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17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868AB7D-6BF1-F79F-2069-E46F5B9A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5CE10F-498D-6D6E-9B56-70AFE335E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2C25B2-8CF3-6DAC-BF6C-1EA5F9A82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F37430-8DAA-4081-AC94-B0405D9B138C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BA154F-385F-96DB-70E2-A93D14A2F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AD94F2-B170-3B3A-4BDE-579FDCE29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E42AEC-2BFB-4844-9560-04532B9BA4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8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8BFC105A-D910-38D0-4026-92A8E3A42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765"/>
            <a:ext cx="12192000" cy="1715033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CFB660E8-CD8B-055B-DFDD-89FBEE08E170}"/>
              </a:ext>
            </a:extLst>
          </p:cNvPr>
          <p:cNvSpPr txBox="1"/>
          <p:nvPr/>
        </p:nvSpPr>
        <p:spPr>
          <a:xfrm>
            <a:off x="203720" y="1897075"/>
            <a:ext cx="8282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Template call for presentation « Premio  Prof. Vincenzo </a:t>
            </a:r>
            <a:r>
              <a:rPr lang="it-IT" sz="1600" b="1" kern="100" dirty="0" err="1">
                <a:latin typeface="Aptos" panose="020B0004020202020204" pitchFamily="34" charset="0"/>
                <a:cs typeface="Times New Roman" panose="02020603050405020304" pitchFamily="18" charset="0"/>
              </a:rPr>
              <a:t>Giambanco</a:t>
            </a:r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F61FE06D-CE61-0496-DC43-4DA5B05005E3}"/>
              </a:ext>
            </a:extLst>
          </p:cNvPr>
          <p:cNvGrpSpPr/>
          <p:nvPr/>
        </p:nvGrpSpPr>
        <p:grpSpPr>
          <a:xfrm>
            <a:off x="315687" y="2665595"/>
            <a:ext cx="11552851" cy="2846834"/>
            <a:chOff x="213051" y="2236387"/>
            <a:chExt cx="9042916" cy="2846834"/>
          </a:xfrm>
        </p:grpSpPr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D6F450CB-E0D0-806F-BF5A-53C5D0379C83}"/>
                </a:ext>
              </a:extLst>
            </p:cNvPr>
            <p:cNvSpPr txBox="1"/>
            <p:nvPr/>
          </p:nvSpPr>
          <p:spPr>
            <a:xfrm>
              <a:off x="213051" y="2236387"/>
              <a:ext cx="2595464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600" b="1" kern="100" dirty="0">
                  <a:latin typeface="Aptos" panose="020B0004020202020204" pitchFamily="34" charset="0"/>
                  <a:cs typeface="Times New Roman" panose="02020603050405020304" pitchFamily="18" charset="0"/>
                </a:rPr>
                <a:t>Dati Anagrafici 1° Autore:</a:t>
              </a:r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2242A6BD-2083-95EB-87E4-53D25E462349}"/>
                </a:ext>
              </a:extLst>
            </p:cNvPr>
            <p:cNvSpPr txBox="1"/>
            <p:nvPr/>
          </p:nvSpPr>
          <p:spPr>
            <a:xfrm>
              <a:off x="213051" y="2574941"/>
              <a:ext cx="9042916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600" b="1" kern="100" dirty="0">
                  <a:latin typeface="Aptos" panose="020B0004020202020204" pitchFamily="34" charset="0"/>
                  <a:cs typeface="Times New Roman" panose="02020603050405020304" pitchFamily="18" charset="0"/>
                </a:rPr>
                <a:t>Cognome e Nome:</a:t>
              </a:r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4E70C283-AB30-5C72-A6A6-7CFC1929C21D}"/>
                </a:ext>
              </a:extLst>
            </p:cNvPr>
            <p:cNvSpPr txBox="1"/>
            <p:nvPr/>
          </p:nvSpPr>
          <p:spPr>
            <a:xfrm>
              <a:off x="213051" y="4290539"/>
              <a:ext cx="9042916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600" b="1" kern="100" dirty="0">
                  <a:latin typeface="Aptos" panose="020B0004020202020204" pitchFamily="34" charset="0"/>
                  <a:cs typeface="Times New Roman" panose="02020603050405020304" pitchFamily="18" charset="0"/>
                </a:rPr>
                <a:t>Indirizzo mail per la corrispondenza:</a:t>
              </a: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DD35873B-6FC3-6EFA-45A8-D7A8F9633EAF}"/>
                </a:ext>
              </a:extLst>
            </p:cNvPr>
            <p:cNvSpPr txBox="1"/>
            <p:nvPr/>
          </p:nvSpPr>
          <p:spPr>
            <a:xfrm>
              <a:off x="213051" y="4744667"/>
              <a:ext cx="9042916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600" b="1" kern="100" dirty="0">
                  <a:latin typeface="Aptos" panose="020B0004020202020204" pitchFamily="34" charset="0"/>
                  <a:cs typeface="Times New Roman" panose="02020603050405020304" pitchFamily="18" charset="0"/>
                </a:rPr>
                <a:t>Recapito telefonico: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1EF56E78-662B-2922-B374-BFF692C71594}"/>
                </a:ext>
              </a:extLst>
            </p:cNvPr>
            <p:cNvSpPr txBox="1"/>
            <p:nvPr/>
          </p:nvSpPr>
          <p:spPr>
            <a:xfrm>
              <a:off x="213051" y="2913495"/>
              <a:ext cx="9042916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600" b="1" kern="100" dirty="0">
                  <a:latin typeface="Aptos" panose="020B0004020202020204" pitchFamily="34" charset="0"/>
                  <a:cs typeface="Times New Roman" panose="02020603050405020304" pitchFamily="18" charset="0"/>
                </a:rPr>
                <a:t>Data di Nascita:</a:t>
              </a:r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B73E7E62-659A-F0B3-F738-10BC93EF5D87}"/>
                </a:ext>
              </a:extLst>
            </p:cNvPr>
            <p:cNvSpPr txBox="1"/>
            <p:nvPr/>
          </p:nvSpPr>
          <p:spPr>
            <a:xfrm>
              <a:off x="213051" y="3259723"/>
              <a:ext cx="9042916" cy="89255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600" b="1" kern="100" dirty="0">
                  <a:latin typeface="Aptos" panose="020B0004020202020204" pitchFamily="34" charset="0"/>
                  <a:cs typeface="Times New Roman" panose="02020603050405020304" pitchFamily="18" charset="0"/>
                </a:rPr>
                <a:t>Categoria Premio: </a:t>
              </a:r>
              <a:r>
                <a:rPr lang="it-IT" sz="1200" b="1" kern="100" dirty="0">
                  <a:latin typeface="Aptos" panose="020B0004020202020204" pitchFamily="34" charset="0"/>
                  <a:cs typeface="Times New Roman" panose="02020603050405020304" pitchFamily="18" charset="0"/>
                </a:rPr>
                <a:t>(si prega di evidenziare la categoria professionale per la quale si invia la presentazione)</a:t>
              </a:r>
            </a:p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it-IT" b="1" kern="100" dirty="0">
                  <a:latin typeface="Aptos" panose="020B0004020202020204" pitchFamily="34" charset="0"/>
                  <a:cs typeface="Times New Roman" panose="02020603050405020304" pitchFamily="18" charset="0"/>
                </a:rPr>
                <a:t>Medico specializzando in Ginecologia ed Ostetricia</a:t>
              </a:r>
            </a:p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it-IT" b="1" kern="100" dirty="0">
                  <a:latin typeface="Aptos" panose="020B0004020202020204" pitchFamily="34" charset="0"/>
                  <a:cs typeface="Times New Roman" panose="02020603050405020304" pitchFamily="18" charset="0"/>
                </a:rPr>
                <a:t>Biologo under 40</a:t>
              </a:r>
              <a:endParaRPr lang="it-IT" sz="2400" b="1" kern="100" dirty="0">
                <a:latin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3029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8A445-B3C4-E749-D395-989F4B1E7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9466C111-9DB3-1995-8363-B81847E054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BBE0B36-FD2F-A913-4AF4-AE0F4D0A272E}"/>
              </a:ext>
            </a:extLst>
          </p:cNvPr>
          <p:cNvSpPr txBox="1"/>
          <p:nvPr/>
        </p:nvSpPr>
        <p:spPr>
          <a:xfrm>
            <a:off x="305578" y="1627245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 7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48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7FF48-7357-027A-8DC7-C669B94C1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E41587FB-16FF-8E2A-86CC-605EB51B0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BDB4B4A8-FEB7-F1CF-66A4-45DC293C3F39}"/>
              </a:ext>
            </a:extLst>
          </p:cNvPr>
          <p:cNvSpPr txBox="1"/>
          <p:nvPr/>
        </p:nvSpPr>
        <p:spPr>
          <a:xfrm>
            <a:off x="305578" y="1645906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 8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955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B852CD-BA41-8787-5DEC-DB7D7E659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82244C05-1AB8-BBF8-70DA-AB448B2FB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BE467ACF-6351-77BD-A49B-D68ED19EEBF7}"/>
              </a:ext>
            </a:extLst>
          </p:cNvPr>
          <p:cNvSpPr txBox="1"/>
          <p:nvPr/>
        </p:nvSpPr>
        <p:spPr>
          <a:xfrm>
            <a:off x="166397" y="1655236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 9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598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8DD4F4-E918-4CD4-381F-015357881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6E38416F-8582-5C85-C755-F99931A0B7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6BF5507-F9F9-0890-E51E-DBBBBC94316C}"/>
              </a:ext>
            </a:extLst>
          </p:cNvPr>
          <p:cNvSpPr txBox="1"/>
          <p:nvPr/>
        </p:nvSpPr>
        <p:spPr>
          <a:xfrm>
            <a:off x="203720" y="1664567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 10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9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8F3C3-1CA2-B2B5-0756-B03C04F90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CAD3CC1E-F9A8-D76D-C5AD-FC37C3974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95D1E5-C762-CB4E-A113-A186F4BBCD42}"/>
              </a:ext>
            </a:extLst>
          </p:cNvPr>
          <p:cNvSpPr txBox="1"/>
          <p:nvPr/>
        </p:nvSpPr>
        <p:spPr>
          <a:xfrm>
            <a:off x="213050" y="1783319"/>
            <a:ext cx="581452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Breve descrizione del Curriculum vitae :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8B29F16-27DD-66C7-E797-5E5E6ACDAEF4}"/>
              </a:ext>
            </a:extLst>
          </p:cNvPr>
          <p:cNvSpPr txBox="1"/>
          <p:nvPr/>
        </p:nvSpPr>
        <p:spPr>
          <a:xfrm>
            <a:off x="213050" y="2276361"/>
            <a:ext cx="11580843" cy="3839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811F7-64A8-3F10-F3C6-FB9A83278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DB7D5359-0C85-8405-3FC2-EC7F699C7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6DBB93D-5FAA-4DED-CA80-8C4C26DC66D1}"/>
              </a:ext>
            </a:extLst>
          </p:cNvPr>
          <p:cNvSpPr txBox="1"/>
          <p:nvPr/>
        </p:nvSpPr>
        <p:spPr>
          <a:xfrm>
            <a:off x="164842" y="3316697"/>
            <a:ext cx="11580843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Autori ed affiliazioni:</a:t>
            </a: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6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D6F28C0-8C4B-6FCC-6B22-0B14F66B8B2C}"/>
              </a:ext>
            </a:extLst>
          </p:cNvPr>
          <p:cNvSpPr txBox="1"/>
          <p:nvPr/>
        </p:nvSpPr>
        <p:spPr>
          <a:xfrm>
            <a:off x="164842" y="1807333"/>
            <a:ext cx="11604947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Titolo Presentazione:</a:t>
            </a: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b="1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600" b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840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0CF23-807C-1C64-3F41-CC43BD7CA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CF5E97C3-4593-23C2-3CFA-AB6574F6E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E46D4DCB-4888-6C1F-8B28-0E6EE72DF5D9}"/>
              </a:ext>
            </a:extLst>
          </p:cNvPr>
          <p:cNvSpPr txBox="1"/>
          <p:nvPr/>
        </p:nvSpPr>
        <p:spPr>
          <a:xfrm>
            <a:off x="166397" y="1655236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page1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1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44CF1-A6E8-08C0-17EA-91ECD5C01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B6CF9419-3B94-D50B-69CF-804F041B7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C0E8D13B-4CB5-B02E-0E14-BD3AA6203227}"/>
              </a:ext>
            </a:extLst>
          </p:cNvPr>
          <p:cNvSpPr txBox="1"/>
          <p:nvPr/>
        </p:nvSpPr>
        <p:spPr>
          <a:xfrm>
            <a:off x="203719" y="1692559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page2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4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64752-B512-8545-98E1-C824A26F1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FA005F0B-FE1D-DA09-CFF9-CCFE9A912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D126DA6-DC11-386F-DBCD-9FB1BA16B10D}"/>
              </a:ext>
            </a:extLst>
          </p:cNvPr>
          <p:cNvSpPr txBox="1"/>
          <p:nvPr/>
        </p:nvSpPr>
        <p:spPr>
          <a:xfrm>
            <a:off x="175727" y="1664568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 3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65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9BC40-8999-60E9-3B74-C7E6DC5B7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3F1B6599-B851-554F-2258-C28C252263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AAC19B-A800-22B1-7BA8-9EFC667B020C}"/>
              </a:ext>
            </a:extLst>
          </p:cNvPr>
          <p:cNvSpPr txBox="1"/>
          <p:nvPr/>
        </p:nvSpPr>
        <p:spPr>
          <a:xfrm>
            <a:off x="147736" y="1608583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 4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95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F7786-7822-3DB3-5ED1-219798B08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FAC0C8C8-E7ED-1B0B-9664-210F8F068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81E151E-0010-B5E9-6D59-F5FC4AD5086C}"/>
              </a:ext>
            </a:extLst>
          </p:cNvPr>
          <p:cNvSpPr txBox="1"/>
          <p:nvPr/>
        </p:nvSpPr>
        <p:spPr>
          <a:xfrm>
            <a:off x="203720" y="1757874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 5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3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D8DA7-F6C9-764A-447F-434300BAE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grafica, Carattere, Elementi grafici&#10;&#10;Descrizione generata automaticamente">
            <a:extLst>
              <a:ext uri="{FF2B5EF4-FFF2-40B4-BE49-F238E27FC236}">
                <a16:creationId xmlns:a16="http://schemas.microsoft.com/office/drawing/2014/main" id="{18690F76-43D9-0492-B9BE-F378496DB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4"/>
            <a:ext cx="12192000" cy="15302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9AEB051-21B2-9D59-BFF7-3AB3BED3CA8E}"/>
              </a:ext>
            </a:extLst>
          </p:cNvPr>
          <p:cNvSpPr txBox="1"/>
          <p:nvPr/>
        </p:nvSpPr>
        <p:spPr>
          <a:xfrm>
            <a:off x="157067" y="1655236"/>
            <a:ext cx="11580843" cy="44781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125"/>
              </a:spcAft>
            </a:pPr>
            <a:r>
              <a:rPr lang="it-IT" sz="14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Testo Presentazione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Aenean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urna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 magna et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justo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id,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fringilla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ligula.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vitae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est.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ante.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sed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lacinia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sodales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auctor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maximus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diam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ex 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elementum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Cras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mauris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tristique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>
              <a:spcAft>
                <a:spcPts val="1125"/>
              </a:spcAft>
            </a:pP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Fusce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ultricies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viverra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in eros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Morbi in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leo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id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odio.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mattis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Aliquam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volutpat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nulla,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interdum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Donec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erat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pretium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laoreet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Phasellus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, et cursus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tortor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Integer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orci, dictum vel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1200" b="0" i="1" dirty="0" err="1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it-IT" sz="1200" b="0" i="1" dirty="0">
                <a:solidFill>
                  <a:schemeClr val="bg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mi. </a:t>
            </a:r>
            <a:r>
              <a:rPr lang="it-IT" sz="1200" b="1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Page 6</a:t>
            </a: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just">
              <a:spcAft>
                <a:spcPts val="1125"/>
              </a:spcAft>
            </a:pPr>
            <a:endParaRPr lang="it-IT" sz="1200" b="0" i="1" dirty="0">
              <a:solidFill>
                <a:schemeClr val="bg2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601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5063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Open Sans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Direzione BorgiGroup</dc:creator>
  <cp:lastModifiedBy>Direzione BorgiGroup</cp:lastModifiedBy>
  <cp:revision>2</cp:revision>
  <dcterms:created xsi:type="dcterms:W3CDTF">2024-03-13T17:41:04Z</dcterms:created>
  <dcterms:modified xsi:type="dcterms:W3CDTF">2025-01-30T10:58:28Z</dcterms:modified>
</cp:coreProperties>
</file>